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8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1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9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8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0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0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4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17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6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04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0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Professioneel 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786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Brainstorm over beroepsmatig handelen verder behandelen </a:t>
            </a:r>
          </a:p>
          <a:p>
            <a:r>
              <a:rPr lang="nl-NL" dirty="0"/>
              <a:t>Kwalificatiedossier / Functieprofiel toelichten</a:t>
            </a:r>
          </a:p>
          <a:p>
            <a:r>
              <a:rPr lang="nl-NL" dirty="0"/>
              <a:t>Werkvorm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56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Kwalificatie dossier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667" y="2557463"/>
            <a:ext cx="6314665" cy="3317875"/>
          </a:xfrm>
        </p:spPr>
      </p:pic>
    </p:spTree>
    <p:extLst>
      <p:ext uri="{BB962C8B-B14F-4D97-AF65-F5344CB8AC3E}">
        <p14:creationId xmlns:p14="http://schemas.microsoft.com/office/powerpoint/2010/main" val="191826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Functieprofiel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nl-NL" dirty="0"/>
              <a:t>Interpersoonlijk competent</a:t>
            </a:r>
          </a:p>
          <a:p>
            <a:pPr marL="457200" indent="-457200">
              <a:buAutoNum type="arabicPeriod"/>
            </a:pPr>
            <a:r>
              <a:rPr lang="nl-NL" dirty="0"/>
              <a:t>Agogisch competent</a:t>
            </a:r>
          </a:p>
          <a:p>
            <a:pPr marL="457200" indent="-457200">
              <a:buAutoNum type="arabicPeriod"/>
            </a:pPr>
            <a:r>
              <a:rPr lang="nl-NL" dirty="0"/>
              <a:t>Vakinhoudelijk en methodisch competent</a:t>
            </a:r>
          </a:p>
          <a:p>
            <a:pPr marL="457200" indent="-457200">
              <a:buAutoNum type="arabicPeriod"/>
            </a:pPr>
            <a:r>
              <a:rPr lang="nl-NL" dirty="0"/>
              <a:t>Organisatorisch competent</a:t>
            </a:r>
          </a:p>
          <a:p>
            <a:pPr marL="457200" indent="-457200">
              <a:buAutoNum type="arabicPeriod"/>
            </a:pPr>
            <a:r>
              <a:rPr lang="nl-NL" dirty="0"/>
              <a:t>Competent in het samenwerken met collega’s</a:t>
            </a:r>
          </a:p>
          <a:p>
            <a:pPr marL="457200" indent="-457200">
              <a:buFont typeface="Arial"/>
              <a:buAutoNum type="arabicPeriod"/>
            </a:pPr>
            <a:r>
              <a:rPr lang="nl-NL" dirty="0"/>
              <a:t>Competent in het samenwerken met de omgeving</a:t>
            </a:r>
          </a:p>
          <a:p>
            <a:pPr marL="457200" indent="-457200">
              <a:buFont typeface="Arial"/>
              <a:buAutoNum type="arabicPeriod"/>
            </a:pPr>
            <a:r>
              <a:rPr lang="nl-NL" dirty="0"/>
              <a:t>Competent in reflectie en ontwikkeling</a:t>
            </a:r>
          </a:p>
          <a:p>
            <a:pPr marL="457200" indent="-4572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11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Werkwijze BPV koppelen aan kwalificatie dossier en functie profiel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Op welke manier werk jij op je BPV?</a:t>
            </a:r>
          </a:p>
          <a:p>
            <a:pPr>
              <a:buFontTx/>
              <a:buChar char="-"/>
            </a:pPr>
            <a:r>
              <a:rPr lang="nl-NL" dirty="0"/>
              <a:t>Wat zijn de overeenkomsten met het functieprofiel?</a:t>
            </a:r>
          </a:p>
          <a:p>
            <a:pPr>
              <a:buFontTx/>
              <a:buChar char="-"/>
            </a:pPr>
            <a:r>
              <a:rPr lang="nl-NL" dirty="0"/>
              <a:t>Wat zijn de overeenkomsten met het kwalificatieprofiel?</a:t>
            </a:r>
          </a:p>
          <a:p>
            <a:pPr>
              <a:buFontTx/>
              <a:buChar char="-"/>
            </a:pPr>
            <a:r>
              <a:rPr lang="nl-NL" dirty="0"/>
              <a:t>Kijk eens kritisch naar je beroeps handelen binnen je BPV, wat mist er?</a:t>
            </a:r>
          </a:p>
        </p:txBody>
      </p:sp>
    </p:spTree>
    <p:extLst>
      <p:ext uri="{BB962C8B-B14F-4D97-AF65-F5344CB8AC3E}">
        <p14:creationId xmlns:p14="http://schemas.microsoft.com/office/powerpoint/2010/main" val="1243672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95</Words>
  <Application>Microsoft Office PowerPoint</Application>
  <PresentationFormat>Breedbeeld</PresentationFormat>
  <Paragraphs>21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Professioneel werken</vt:lpstr>
      <vt:lpstr>Lesprogramma</vt:lpstr>
      <vt:lpstr>Kwalificatie dossier</vt:lpstr>
      <vt:lpstr>Functieprofiel</vt:lpstr>
      <vt:lpstr>Werkvorm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Professioneel werken</dc:title>
  <dc:creator>Denise Dobber</dc:creator>
  <cp:lastModifiedBy>Denise Dobber</cp:lastModifiedBy>
  <cp:revision>5</cp:revision>
  <dcterms:created xsi:type="dcterms:W3CDTF">2017-02-09T14:23:08Z</dcterms:created>
  <dcterms:modified xsi:type="dcterms:W3CDTF">2017-02-13T12:09:36Z</dcterms:modified>
</cp:coreProperties>
</file>